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9"/>
  </p:notesMasterIdLst>
  <p:sldIdLst>
    <p:sldId id="814" r:id="rId2"/>
    <p:sldId id="747" r:id="rId3"/>
    <p:sldId id="817" r:id="rId4"/>
    <p:sldId id="1727" r:id="rId5"/>
    <p:sldId id="1726" r:id="rId6"/>
    <p:sldId id="1569" r:id="rId7"/>
    <p:sldId id="1576" r:id="rId8"/>
    <p:sldId id="1577" r:id="rId9"/>
    <p:sldId id="1578" r:id="rId10"/>
    <p:sldId id="1579" r:id="rId11"/>
    <p:sldId id="751" r:id="rId12"/>
    <p:sldId id="1155" r:id="rId13"/>
    <p:sldId id="1172" r:id="rId14"/>
    <p:sldId id="1580" r:id="rId15"/>
    <p:sldId id="1159" r:id="rId16"/>
    <p:sldId id="1169" r:id="rId17"/>
    <p:sldId id="1161" r:id="rId18"/>
    <p:sldId id="1163" r:id="rId19"/>
    <p:sldId id="799" r:id="rId20"/>
    <p:sldId id="810" r:id="rId21"/>
    <p:sldId id="833" r:id="rId22"/>
    <p:sldId id="1153" r:id="rId23"/>
    <p:sldId id="1647" r:id="rId24"/>
    <p:sldId id="1723" r:id="rId25"/>
    <p:sldId id="1534" r:id="rId26"/>
    <p:sldId id="1798" r:id="rId27"/>
    <p:sldId id="1799" r:id="rId28"/>
    <p:sldId id="1800" r:id="rId29"/>
    <p:sldId id="1154" r:id="rId30"/>
    <p:sldId id="934" r:id="rId31"/>
    <p:sldId id="929" r:id="rId32"/>
    <p:sldId id="832" r:id="rId33"/>
    <p:sldId id="930" r:id="rId34"/>
    <p:sldId id="1788" r:id="rId35"/>
    <p:sldId id="1203" r:id="rId36"/>
    <p:sldId id="1204" r:id="rId37"/>
    <p:sldId id="1678" r:id="rId38"/>
    <p:sldId id="1679" r:id="rId39"/>
    <p:sldId id="1464" r:id="rId40"/>
    <p:sldId id="1465" r:id="rId41"/>
    <p:sldId id="1474" r:id="rId42"/>
    <p:sldId id="1475" r:id="rId43"/>
    <p:sldId id="1476" r:id="rId44"/>
    <p:sldId id="1467" r:id="rId45"/>
    <p:sldId id="1469" r:id="rId46"/>
    <p:sldId id="1752" r:id="rId47"/>
    <p:sldId id="1471" r:id="rId48"/>
    <p:sldId id="1595" r:id="rId49"/>
    <p:sldId id="931" r:id="rId50"/>
    <p:sldId id="1218" r:id="rId51"/>
    <p:sldId id="933" r:id="rId52"/>
    <p:sldId id="1789" r:id="rId53"/>
    <p:sldId id="1591" r:id="rId54"/>
    <p:sldId id="1592" r:id="rId55"/>
    <p:sldId id="813" r:id="rId56"/>
    <p:sldId id="978" r:id="rId57"/>
    <p:sldId id="948" r:id="rId58"/>
    <p:sldId id="1568" r:id="rId59"/>
    <p:sldId id="1593" r:id="rId60"/>
    <p:sldId id="949" r:id="rId61"/>
    <p:sldId id="950" r:id="rId62"/>
    <p:sldId id="1790" r:id="rId63"/>
    <p:sldId id="1594" r:id="rId64"/>
    <p:sldId id="1264" r:id="rId65"/>
    <p:sldId id="1598" r:id="rId66"/>
    <p:sldId id="1602" r:id="rId67"/>
    <p:sldId id="1329" r:id="rId68"/>
    <p:sldId id="1596" r:id="rId69"/>
    <p:sldId id="1267" r:id="rId70"/>
    <p:sldId id="1597" r:id="rId71"/>
    <p:sldId id="1753" r:id="rId72"/>
    <p:sldId id="1599" r:id="rId73"/>
    <p:sldId id="1754" r:id="rId74"/>
    <p:sldId id="1600" r:id="rId75"/>
    <p:sldId id="1281" r:id="rId76"/>
    <p:sldId id="983" r:id="rId77"/>
    <p:sldId id="834" r:id="rId78"/>
    <p:sldId id="1601" r:id="rId79"/>
    <p:sldId id="1603" r:id="rId80"/>
    <p:sldId id="1604" r:id="rId81"/>
    <p:sldId id="1302" r:id="rId82"/>
    <p:sldId id="1303" r:id="rId83"/>
    <p:sldId id="1310" r:id="rId84"/>
    <p:sldId id="1304" r:id="rId85"/>
    <p:sldId id="1309" r:id="rId86"/>
    <p:sldId id="1791" r:id="rId87"/>
    <p:sldId id="1314" r:id="rId88"/>
    <p:sldId id="1315" r:id="rId89"/>
    <p:sldId id="1317" r:id="rId90"/>
    <p:sldId id="1005" r:id="rId91"/>
    <p:sldId id="1008" r:id="rId92"/>
    <p:sldId id="1009" r:id="rId93"/>
    <p:sldId id="1330" r:id="rId94"/>
    <p:sldId id="1014" r:id="rId95"/>
    <p:sldId id="1792" r:id="rId96"/>
    <p:sldId id="1613" r:id="rId97"/>
    <p:sldId id="1618" r:id="rId98"/>
    <p:sldId id="1619" r:id="rId99"/>
    <p:sldId id="1620" r:id="rId100"/>
    <p:sldId id="1621" r:id="rId101"/>
    <p:sldId id="1622" r:id="rId102"/>
    <p:sldId id="1623" r:id="rId103"/>
    <p:sldId id="1793" r:id="rId104"/>
    <p:sldId id="1626" r:id="rId105"/>
    <p:sldId id="1756" r:id="rId106"/>
    <p:sldId id="1627" r:id="rId107"/>
    <p:sldId id="1755" r:id="rId108"/>
    <p:sldId id="1631" r:id="rId109"/>
    <p:sldId id="1644" r:id="rId110"/>
    <p:sldId id="1632" r:id="rId111"/>
    <p:sldId id="1633" r:id="rId112"/>
    <p:sldId id="1634" r:id="rId113"/>
    <p:sldId id="1635" r:id="rId114"/>
    <p:sldId id="1794" r:id="rId115"/>
    <p:sldId id="1645" r:id="rId116"/>
    <p:sldId id="1646" r:id="rId117"/>
    <p:sldId id="1638" r:id="rId118"/>
    <p:sldId id="1639" r:id="rId119"/>
    <p:sldId id="1640" r:id="rId120"/>
    <p:sldId id="1643" r:id="rId121"/>
    <p:sldId id="1652" r:id="rId122"/>
    <p:sldId id="1654" r:id="rId123"/>
    <p:sldId id="1655" r:id="rId124"/>
    <p:sldId id="1661" r:id="rId125"/>
    <p:sldId id="1658" r:id="rId126"/>
    <p:sldId id="1659" r:id="rId127"/>
    <p:sldId id="1027" r:id="rId128"/>
    <p:sldId id="1041" r:id="rId129"/>
    <p:sldId id="1035" r:id="rId130"/>
    <p:sldId id="1795" r:id="rId131"/>
    <p:sldId id="1664" r:id="rId132"/>
    <p:sldId id="1665" r:id="rId133"/>
    <p:sldId id="1757" r:id="rId134"/>
    <p:sldId id="1758" r:id="rId135"/>
    <p:sldId id="1666" r:id="rId136"/>
    <p:sldId id="1667" r:id="rId137"/>
    <p:sldId id="1759" r:id="rId138"/>
    <p:sldId id="1760" r:id="rId139"/>
    <p:sldId id="1761" r:id="rId140"/>
    <p:sldId id="1762" r:id="rId141"/>
    <p:sldId id="1763" r:id="rId142"/>
    <p:sldId id="889" r:id="rId143"/>
    <p:sldId id="1764" r:id="rId144"/>
    <p:sldId id="1039" r:id="rId145"/>
    <p:sldId id="1445" r:id="rId146"/>
    <p:sldId id="1446" r:id="rId147"/>
    <p:sldId id="1040" r:id="rId148"/>
    <p:sldId id="1796" r:id="rId149"/>
    <p:sldId id="1682" r:id="rId150"/>
    <p:sldId id="1683" r:id="rId151"/>
    <p:sldId id="1765" r:id="rId152"/>
    <p:sldId id="1766" r:id="rId153"/>
    <p:sldId id="1687" r:id="rId154"/>
    <p:sldId id="1688" r:id="rId155"/>
    <p:sldId id="1767" r:id="rId156"/>
    <p:sldId id="1768" r:id="rId157"/>
    <p:sldId id="1774" r:id="rId158"/>
    <p:sldId id="1775" r:id="rId159"/>
    <p:sldId id="1769" r:id="rId160"/>
    <p:sldId id="1770" r:id="rId161"/>
    <p:sldId id="1771" r:id="rId162"/>
    <p:sldId id="1772" r:id="rId163"/>
    <p:sldId id="1787" r:id="rId164"/>
    <p:sldId id="1773" r:id="rId165"/>
    <p:sldId id="1282" r:id="rId166"/>
    <p:sldId id="1090" r:id="rId167"/>
    <p:sldId id="1477" r:id="rId168"/>
    <p:sldId id="1724" r:id="rId169"/>
    <p:sldId id="1095" r:id="rId170"/>
    <p:sldId id="1700" r:id="rId171"/>
    <p:sldId id="1701" r:id="rId172"/>
    <p:sldId id="1118" r:id="rId173"/>
    <p:sldId id="1797" r:id="rId174"/>
    <p:sldId id="1704" r:id="rId175"/>
    <p:sldId id="1719" r:id="rId176"/>
    <p:sldId id="1705" r:id="rId177"/>
    <p:sldId id="1776" r:id="rId178"/>
    <p:sldId id="1777" r:id="rId179"/>
    <p:sldId id="1778" r:id="rId180"/>
    <p:sldId id="1779" r:id="rId181"/>
    <p:sldId id="1780" r:id="rId182"/>
    <p:sldId id="1781" r:id="rId183"/>
    <p:sldId id="1782" r:id="rId184"/>
    <p:sldId id="1783" r:id="rId185"/>
    <p:sldId id="1784" r:id="rId186"/>
    <p:sldId id="1785" r:id="rId187"/>
    <p:sldId id="1786" r:id="rId188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CFC5AD9-4D31-4130-BB7A-AEA355EE5E56}">
          <p14:sldIdLst>
            <p14:sldId id="1727"/>
            <p14:sldId id="1726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798"/>
            <p14:sldId id="1799"/>
            <p14:sldId id="1800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788"/>
            <p14:sldId id="1203"/>
            <p14:sldId id="1204"/>
            <p14:sldId id="1678"/>
            <p14:sldId id="1679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595"/>
            <p14:sldId id="931"/>
            <p14:sldId id="1218"/>
            <p14:sldId id="933"/>
            <p14:sldId id="1789"/>
            <p14:sldId id="1591"/>
            <p14:sldId id="1592"/>
            <p14:sldId id="813"/>
            <p14:sldId id="978"/>
            <p14:sldId id="948"/>
            <p14:sldId id="1568"/>
            <p14:sldId id="1593"/>
            <p14:sldId id="949"/>
            <p14:sldId id="950"/>
            <p14:sldId id="1790"/>
            <p14:sldId id="1594"/>
            <p14:sldId id="1264"/>
            <p14:sldId id="1598"/>
            <p14:sldId id="1602"/>
            <p14:sldId id="1329"/>
            <p14:sldId id="1596"/>
            <p14:sldId id="1267"/>
            <p14:sldId id="1597"/>
            <p14:sldId id="1753"/>
            <p14:sldId id="1599"/>
            <p14:sldId id="1754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791"/>
            <p14:sldId id="1314"/>
            <p14:sldId id="1315"/>
            <p14:sldId id="1317"/>
            <p14:sldId id="1005"/>
            <p14:sldId id="1008"/>
            <p14:sldId id="1009"/>
            <p14:sldId id="1330"/>
            <p14:sldId id="1014"/>
            <p14:sldId id="1792"/>
            <p14:sldId id="1613"/>
            <p14:sldId id="1618"/>
            <p14:sldId id="1619"/>
            <p14:sldId id="1620"/>
            <p14:sldId id="1621"/>
            <p14:sldId id="1622"/>
            <p14:sldId id="1623"/>
            <p14:sldId id="1793"/>
            <p14:sldId id="1626"/>
            <p14:sldId id="1756"/>
            <p14:sldId id="1627"/>
            <p14:sldId id="1755"/>
            <p14:sldId id="1631"/>
            <p14:sldId id="1644"/>
            <p14:sldId id="1632"/>
            <p14:sldId id="1633"/>
            <p14:sldId id="1634"/>
            <p14:sldId id="1635"/>
            <p14:sldId id="1794"/>
            <p14:sldId id="1645"/>
            <p14:sldId id="1646"/>
            <p14:sldId id="1638"/>
            <p14:sldId id="1639"/>
            <p14:sldId id="1640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795"/>
            <p14:sldId id="1664"/>
            <p14:sldId id="1665"/>
            <p14:sldId id="1757"/>
            <p14:sldId id="1758"/>
            <p14:sldId id="1666"/>
            <p14:sldId id="1667"/>
            <p14:sldId id="1759"/>
            <p14:sldId id="1760"/>
            <p14:sldId id="1761"/>
            <p14:sldId id="1762"/>
            <p14:sldId id="1763"/>
            <p14:sldId id="889"/>
            <p14:sldId id="1764"/>
            <p14:sldId id="1039"/>
            <p14:sldId id="1445"/>
            <p14:sldId id="1446"/>
            <p14:sldId id="1040"/>
            <p14:sldId id="1796"/>
            <p14:sldId id="1682"/>
            <p14:sldId id="1683"/>
            <p14:sldId id="1765"/>
            <p14:sldId id="1766"/>
            <p14:sldId id="1687"/>
            <p14:sldId id="1688"/>
            <p14:sldId id="1767"/>
            <p14:sldId id="1768"/>
            <p14:sldId id="1774"/>
            <p14:sldId id="1775"/>
            <p14:sldId id="1769"/>
            <p14:sldId id="1770"/>
            <p14:sldId id="1771"/>
            <p14:sldId id="1772"/>
            <p14:sldId id="1787"/>
            <p14:sldId id="1773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97"/>
            <p14:sldId id="1704"/>
            <p14:sldId id="1719"/>
            <p14:sldId id="1705"/>
            <p14:sldId id="1776"/>
            <p14:sldId id="1777"/>
            <p14:sldId id="1778"/>
            <p14:sldId id="1779"/>
            <p14:sldId id="1780"/>
            <p14:sldId id="1781"/>
            <p14:sldId id="1782"/>
            <p14:sldId id="1783"/>
            <p14:sldId id="1784"/>
            <p14:sldId id="1785"/>
            <p14:sldId id="17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7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20/05/2021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11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1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13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1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15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17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19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19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7.png"/><Relationship Id="rId4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2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8BA606-5CD9-44C8-B05C-ABAF958AB138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6610BE-EEB8-4340-97FE-24B9BD966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Sale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1D72604-715D-436E-9CDA-643DA65B898B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6CFCD-B96B-48B7-B993-421FF377D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5E946-53EB-459D-95FC-75B502FB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5041"/>
            <a:ext cx="7659255" cy="284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3EB08-F135-444C-A964-99E7EABC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753785-A5F3-4892-9834-5B2105954A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3915384"/>
            <a:ext cx="2247900" cy="2208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870175" cy="529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91DCE-1591-4F44-B3F1-1C476C85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8A10B7-88B1-4FA1-B3BC-DAA37877DB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E638C-40DE-417B-B350-BCA95881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8210"/>
            <a:ext cx="7222144" cy="5919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8A884-0E6C-40CB-B719-ACC9E790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839524-C215-4E0C-B702-2F580F7B7E0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1BA54-EC27-43AD-B477-33CB84D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4" y="0"/>
            <a:ext cx="11173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42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C2D69-2281-4121-8F7A-352F1AB7B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8E06C-A5AF-4763-B481-B4B840D29B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8" y="827314"/>
            <a:ext cx="5294746" cy="316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2A18E-BA43-40FD-AC36-6C60FCDC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4171"/>
            <a:ext cx="7413769" cy="255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5ACEA-B67D-4A04-BDB7-A2DF7EF1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DD7B92-14CD-4F35-B115-871D1E1429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3837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15541-27C2-444A-B77F-F271D037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18A76D-B26A-4B76-BEBC-353A3E7384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0C961-4D4F-443C-A0CC-CAD1FCE3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54852"/>
            <a:ext cx="6929582" cy="197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02735-52B0-44C9-BBBC-7A6C3CA9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3964"/>
            <a:ext cx="6929582" cy="1884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5DA66-80AB-4E4D-A96A-78E0F601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5"/>
            <a:ext cx="6929582" cy="187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01018-A764-4A7D-A217-0DA8A3F85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384ADD-1A59-4347-A5BB-2B016D747E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1799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29BC-415F-4B07-8229-FDE4C7B2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5098"/>
            <a:ext cx="9432636" cy="2766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6465D-ECC5-4EBB-B3D7-588CAB2A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B2CF2B-1D7D-4974-8617-55FC7F0245C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2426C-4A73-412D-AE4F-B58799C5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1076"/>
            <a:ext cx="8831263" cy="552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B2CCC-D83E-4E92-8D8C-9854945D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BE9685-7397-4432-ADAF-6336382DBFC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6C94-2FBA-4866-BD76-868C6D0C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1374"/>
            <a:ext cx="6966527" cy="597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8A588-C0E2-43C6-A19D-E08EDB27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437AD-BD92-4FED-A7A0-9814877718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59C0-55FD-4F8F-948E-34AF430D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63" y="0"/>
            <a:ext cx="11118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10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0C15D-2781-48B7-949C-E132C8BB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7980"/>
            <a:ext cx="8554491" cy="577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886A5-D6D2-4CFE-A8F5-5DEB84E6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1812A0-2C4A-453D-B8E7-34EFD9C664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67F97-2E82-433D-9884-BFD4568B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4765"/>
            <a:ext cx="4759035" cy="1320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40D2B-B3F8-4A27-B77E-1723D191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592"/>
            <a:ext cx="6578867" cy="4685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016A4-5E79-4C97-A795-9448FC5C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9C789-4161-4D85-91AB-511349B417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2D206-9B1D-4B53-B807-2BDACE8C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8154"/>
            <a:ext cx="6864927" cy="17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FF4AF-240B-4F04-9B83-ED9ECC34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6057"/>
            <a:ext cx="8980055" cy="1738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14C4F-362A-45B0-8A6C-5EB444DB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78849"/>
            <a:ext cx="8980055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68D65-5D2A-45A3-88C4-3534047E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2D0AC-B86C-43AE-8901-0863274304A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5FCF7-2BF5-4127-A8EA-DBBD89CD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8F60BA-CC2D-4021-B13F-D4798C9E377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ED38-A10B-4659-90EC-B17E9840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40"/>
            <a:ext cx="6948055" cy="195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7EC3-30BC-4F13-8EF2-56CDC60F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8757"/>
            <a:ext cx="6948055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C671D-AA13-4C87-9227-1FD7ACAA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23452"/>
            <a:ext cx="6948055" cy="1983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3BD4B-6309-420D-A06F-64447D0E5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2ACEA1-CBC6-48FE-A70D-EBCAF42239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5010D-74F4-40C1-A5A2-B53272F3AF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97071-6703-434F-AC2A-6ACDE44B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7EC5-2B77-47C7-AB2C-A44F1622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9478819" cy="3270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3C386-1138-4CE4-9D84-E53DF54A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41874C-7507-4FEA-908D-2296F53640B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A0101-2A87-4BEA-B1CB-1CAB417F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03A6C-B1B3-410F-82D6-E727E184D5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341787-9F80-44F4-8568-EB8B231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F77058-E3CB-4B75-938C-421425F55E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7E8A5-C5E1-411D-9F16-02CC5C81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31D8E3-184E-4590-B941-416EF116D8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26A3-2B8B-4A70-AFC9-A44E8FE0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0906EF-7865-4DAD-8B15-38C3F17494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F3BE8-142E-4597-A782-B8F0DBEF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6" y="0"/>
            <a:ext cx="11164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615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DAC2-5697-4490-8B93-A889CE9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D164D7-4EB9-4CCB-933B-C615C42325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21564-D3E5-4775-80CC-D473F5C3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5"/>
            <a:ext cx="5132346" cy="1297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94184-A2F1-46B5-A5A9-E1151F98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620"/>
            <a:ext cx="4842409" cy="448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0720E-5A5D-4DC6-81ED-DF987E4D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09DD1-8C34-4A23-9CE1-D0AE93D9BAF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3F3C0-2470-4CA1-BAB7-946E7965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BC33-21D8-4A4A-B307-F499FB43A6A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6466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40807-D3FF-4366-AF8D-6839A31A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68CF8-6EB4-45B8-967F-DB3C0813C0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76247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65CE4-522C-4551-9589-BE0234BD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476974"/>
            <a:ext cx="9143885" cy="173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C527-E22A-4D9B-8FF0-BE6ECF08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32" y="4330981"/>
            <a:ext cx="9065951" cy="173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3F2F9-38DE-412E-BB0B-781CD25D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933C7-1D28-4CD8-822C-C5EF814DFCC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42307-492D-4AC2-AF20-EFE8FCF7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8200"/>
            <a:ext cx="8629650" cy="2295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26A24-01F5-44AB-B7A9-F255082B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26143D-3780-4986-898A-5097F8CCE4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26250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D9478-C081-4075-AAB9-D1BE6CBF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9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661C6-1F69-4837-B84C-D5EDAB9E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4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7A8F8-CF46-43B3-9A13-E2A4AF99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21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9450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1725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F9420-F938-49D2-B101-3ECF2174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5DA6C0-83FA-4CFA-ABA1-40C670D6899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E4506-BB17-426A-8526-DBB81B9C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E0512B-DA67-4738-B6C6-901845D4E96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B8C6-8952-467C-AB1B-B84D4FF9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3" y="0"/>
            <a:ext cx="1111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67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36A06-1663-4DF5-A289-B93D8B9C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4795982" cy="136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4A772A-1752-4987-A6C2-55661F09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190178"/>
            <a:ext cx="7148085" cy="4667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46720-01AA-486A-9CD8-1AA46495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FF77F-C179-4E03-8361-CF3630FE3AD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68E52-F6ED-4DB4-9A4A-50B6494B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05507"/>
            <a:ext cx="4842308" cy="135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C57A7-6F41-4FA0-8F3A-9849947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26745"/>
            <a:ext cx="8558020" cy="4631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6A2CD-6B57-4A1C-995F-62740BB7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18E24-C7E9-4EF1-B101-68797C348ED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89A69-E42D-4D9C-BB96-5097468A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22B1-57ED-4DE4-ADE8-70B3F7DE76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44801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270FD-8BF4-446E-9169-3D3AE35F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416E6A-95F0-46D3-917D-7E96810EED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6880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5E5CA-E345-4E18-95AF-CE2E9C87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43882" cy="208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CA62C-4A58-4666-8251-61D85E49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9C4699-9137-4051-AB00-FC53B21941A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990"/>
            <a:ext cx="9608127" cy="198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8CB96-EA9F-4BE5-97D5-87CD7ED7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8393FE-DC20-4424-8B7C-00D35443365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55744"/>
            <a:ext cx="9129609" cy="169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8AF1B-464C-4A8B-9DAC-3F1948AE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20356"/>
            <a:ext cx="9129609" cy="1749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61FEB-519E-4155-9ADC-9BF9F419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17445-1475-451D-A289-F9DF2989E17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78607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8153-BAE0-47E3-94BF-B51C13E9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2373"/>
            <a:ext cx="8601075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E7DA4-9339-449F-84F1-30B15F2A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5F43A2-D628-435D-8E41-54CB2B10902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8288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0BB01-677D-46C2-AAF3-01E506F1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DE2D6-45B9-431A-9A0C-B4712E628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935447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050EF-67C3-4508-9551-5208154B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1129"/>
            <a:ext cx="9064336" cy="503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E77B5-3FF6-4DFB-A297-97C16BBA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66D4CE-3ADF-465B-A664-E1E6C5F0D85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27127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902277"/>
            <a:ext cx="611505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6" y="1778577"/>
            <a:ext cx="57912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26" y="3474430"/>
            <a:ext cx="8728364" cy="16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BF6CD1-4145-4CD7-BCF5-4FDC97AB3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26" y="5204472"/>
            <a:ext cx="8728364" cy="16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CE28C-8723-4B27-B44E-553A07119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1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84DF-A595-4406-B011-BAAFAB67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259"/>
            <a:ext cx="9292621" cy="515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E31C-5ABE-44CA-A83A-61E4091C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29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F83D4-0CFC-4EC6-87C0-52683CEE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02962" cy="5349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5C18B-66A9-4259-B31A-B09FF0D4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8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82C28-D3B9-4C7E-9D24-AF06DEC4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8684187" cy="603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34C37-C7DC-44BA-8B0B-5B179664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62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45C28-DC89-46F5-8375-D17F9E2B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585"/>
            <a:ext cx="6629785" cy="59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45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7AD25-A2E0-4D1F-A6B1-E0C0F088521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A889-912B-4AD7-8E6F-B0B48D66A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0"/>
            <a:ext cx="2371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63" y="1008102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29" y="1898665"/>
            <a:ext cx="1730182" cy="80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EEE19-C057-4062-A0FB-76749E13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1008102"/>
            <a:ext cx="3576782" cy="3979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416C-ED4F-4D2A-A183-BA19D6D9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817" y="1008102"/>
            <a:ext cx="4113603" cy="3979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AACB49-4B36-417B-A8AB-253E5A76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64" y="2768631"/>
            <a:ext cx="1731132" cy="28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71" y="3739190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9D5FF-5C2A-42BA-BE04-0359578F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B9C5E2-9D42-4E28-9895-9579F7327A6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E683C-A59F-4D14-8DD2-7CD611D0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EB62B-3A6F-4701-8430-02A7F18BD80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86EDC-826D-48DE-8D39-B979C750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8" y="0"/>
            <a:ext cx="11177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93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F358E-3443-48DC-A239-80CB0F5F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6249"/>
            <a:ext cx="7069036" cy="4651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8DD1B-54AD-44E8-B847-7AB05AE7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3232"/>
            <a:ext cx="4636634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FAEE3-BDE1-4C63-AB67-C41AFB10D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9CA333-DAF9-4026-A349-74F67F4411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D6B6D-2E4B-4236-A6A7-4277DE8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8110"/>
            <a:ext cx="8477250" cy="5648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0DA4C-AA72-4880-A629-343AA074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8AE718-1303-41B5-822F-B05A82FB73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EBB9B-F2E1-4BA2-B949-2DB507BA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78182"/>
            <a:ext cx="7265803" cy="477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D12DA-EA6A-4EA9-8EAA-A739B254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628B89-AD29-47B2-BFF1-62F8D732D5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78" y="3739190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ED220-D3E9-4342-9254-5A1F59DF1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1E083F-45E2-45C6-A371-77E69F2C00E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25295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3FB14-3503-4FEE-A439-3FC7966C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B87202-6B20-4FB9-900B-EC1E57B03A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41474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5744"/>
            <a:ext cx="9006436" cy="1675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F43555-AE85-4876-9864-35F5CACB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636"/>
            <a:ext cx="7889241" cy="212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E3EBB-C56B-4E18-B6A6-FC23E7254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24B515-D89B-4265-9E3D-C156AD8DB21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29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35579-3B36-482A-AAB0-6C655474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1765"/>
            <a:ext cx="24003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B19EF-965D-4F2C-9C4A-1E236247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020"/>
            <a:ext cx="8486775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27149-21C8-4DE5-8A84-C98698CE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61DD75-1362-4C20-8C1B-6882B07523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91023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25F7F-21C8-4CF4-ADF5-1D8F12E7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F4D551-0497-4970-9EAC-D350D913A94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61976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B5E4A-EF60-48D2-8545-4A09623B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9831"/>
            <a:ext cx="8712200" cy="492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E99A9-F996-4733-9348-D5450412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B95F1-CEBA-46B4-A68E-A847C006321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91814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00" y="787343"/>
            <a:ext cx="5244500" cy="751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0" y="1538891"/>
            <a:ext cx="4966752" cy="1200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37" y="2739734"/>
            <a:ext cx="9367399" cy="1747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CB05-1B0B-48B0-862B-4DB76BAE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38" y="4584257"/>
            <a:ext cx="9367398" cy="21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4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6554AC-E6CF-4668-A96F-F4D7F78FD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86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C4F82-2B15-4780-BD7F-AFCACB07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108757" cy="540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DD788-315F-4B68-A02F-A5083FD2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43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5AD5-3A49-4C28-B67B-5FD7AB7E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85826"/>
            <a:ext cx="9006840" cy="5733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5D39D-350F-4C04-8DFC-FC6CD674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5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A85AB-9474-482D-AAA0-C0C44956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07611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6136D-8844-485C-BC41-6B4BFB07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19647"/>
            <a:ext cx="7985414" cy="36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5" y="2934565"/>
            <a:ext cx="6103788" cy="3815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CD96B-12CD-46B3-A41E-34744F6E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904442"/>
            <a:ext cx="87439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95256-100C-4A5B-9D5B-ECE05A905D92}"/>
              </a:ext>
            </a:extLst>
          </p:cNvPr>
          <p:cNvSpPr txBox="1"/>
          <p:nvPr/>
        </p:nvSpPr>
        <p:spPr>
          <a:xfrm>
            <a:off x="7021360" y="2934565"/>
            <a:ext cx="316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all </a:t>
            </a:r>
            <a:r>
              <a:rPr lang="fr-BE" dirty="0" err="1"/>
              <a:t>sequences</a:t>
            </a:r>
            <a:r>
              <a:rPr lang="fr-BE" dirty="0"/>
              <a:t> are </a:t>
            </a:r>
            <a:r>
              <a:rPr lang="fr-BE" dirty="0" err="1"/>
              <a:t>also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« Administration /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E48C6-0B65-41F7-BCDD-92E6E110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904442"/>
            <a:ext cx="1943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2751D-59CF-47AE-A9D9-05630CB9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9" y="0"/>
            <a:ext cx="11154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B333A-9923-41F3-995E-08259B7B7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1539798"/>
            <a:ext cx="2095500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41BC4-1E37-4C86-9E90-FAE7F9CE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25" y="1539798"/>
            <a:ext cx="2028825" cy="3371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DD555-7115-404D-BFE3-5FA83BB0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52" y="1539798"/>
            <a:ext cx="1857375" cy="2924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781E1A-D4D8-4F7A-9587-8A178A11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229" y="1539798"/>
            <a:ext cx="1819275" cy="3876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2EF01C-9C24-47C0-9845-5587A7C1A5A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82ADD7-BE10-4F8B-BA2F-0632F049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2" y="1568371"/>
            <a:ext cx="1857375" cy="26003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F8FF4A-4526-4111-B9E0-CE9CC33D05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5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54716D-EB12-4341-B09F-211C45EDA65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03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r>
              <a:rPr lang="fr-BE" dirty="0"/>
              <a:t> -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112384" y="3143001"/>
            <a:ext cx="5303680" cy="10684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19A81-ED57-4777-A00D-979BB8409A0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2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15788" y="1537549"/>
            <a:ext cx="33897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SALE PROCESS</a:t>
            </a:r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605534" y="1537549"/>
            <a:ext cx="68329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600" dirty="0"/>
            </a:br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br>
              <a:rPr lang="en-GB" sz="1600" dirty="0"/>
            </a:br>
            <a:r>
              <a:rPr lang="en-GB" sz="1600" dirty="0"/>
              <a:t>The state diagram for “Sale” related operations</a:t>
            </a:r>
            <a:br>
              <a:rPr lang="en-GB" sz="1600" dirty="0"/>
            </a:br>
            <a:endParaRPr lang="en-GB" sz="1600" dirty="0"/>
          </a:p>
          <a:p>
            <a:br>
              <a:rPr lang="en-GB" sz="1600" dirty="0"/>
            </a:br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34E53-89C9-48AB-88CD-E7E582E066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78099" y="1203526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CA708-2CD0-4A47-B095-4F4FBB04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4" y="2660590"/>
            <a:ext cx="7278255" cy="408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540B4-4586-48D6-A832-13734B1F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94763" cy="1749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D3DAB-D14C-49E4-A1C4-F93536F0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B7037-8FE5-4689-A55D-FF8DBAE412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3F3A2-4A6F-4EBB-8349-842C35BE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0" y="0"/>
            <a:ext cx="1113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344726" y="4395371"/>
            <a:ext cx="457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44F29-84BF-4E8C-A106-0A7EFF35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62964" cy="183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44497-9263-4AC8-99EA-9EE40053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4608"/>
            <a:ext cx="6162964" cy="413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A8CBAA-96FB-4386-B227-FC94A01E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2BBE5C-598B-4CD7-BF91-ADD53E521B6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DE6B7-9598-4251-9CBE-C5830E67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85912" cy="1611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1D9E9-D0B9-4740-969D-CE1EA88C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4073"/>
            <a:ext cx="4869594" cy="43539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B35199-0225-449B-A534-7FB46285CD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5AAE5-DB93-4BBD-A70D-6693D6F0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9608A4-83DC-4255-A284-C49F6D5482A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972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7971"/>
            <a:ext cx="11353800" cy="234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9E602-440C-4AED-B3AF-4C2D118D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092A23-C212-4B5A-8223-F52D1A9C70F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4706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8DD92-8436-4B5A-80FF-F15162665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9F2263-F36F-4955-B7BB-BB5B784B3DD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 dirty="0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93CAD-AD6C-4D53-918F-C9F54A21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750767-F99A-442A-B5D1-AEB4A3FA89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29665-BEB5-4169-820D-1E642EC0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58FDBC-7A8B-459A-9FD1-E8B725CA496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" y="4043903"/>
            <a:ext cx="11124820" cy="21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6F6A-F5BD-49AA-94C4-B51292D02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324F7E-34D0-4BF6-B78E-7D9209983E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18747"/>
            <a:ext cx="11127022" cy="2127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A1DE5-F856-4D48-BB8C-66C57D99D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686B03-B851-4310-8ADD-1E9166696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495503" cy="319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319444" cy="5858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724A18-EC7A-493D-80D0-B3BA484BDB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11510-40C4-400F-9097-16D07DB2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F594EA-E1DE-415B-805A-759CC148744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8D8B-6358-427A-93A7-6420BAF6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F6A4B-1570-47E6-A4D5-6F5930506EA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7825-338A-452A-8B94-F2601756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6B4B9-5EE4-4C93-8284-39D305EC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4D76FB-C372-41B4-ACD3-44FF6F345C7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sale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5007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49394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205DA-E3B4-4B8C-8536-A86E73589B0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0755"/>
            <a:ext cx="5027516" cy="1633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17183-5519-4573-84FE-AA00A7D9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87905"/>
            <a:ext cx="5027516" cy="4270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364A9-C8F9-4E49-8379-FF4947D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E58100-9382-4A31-B5A9-536CC677918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3B12D-597D-4F8D-9983-70A9C793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5" y="0"/>
            <a:ext cx="1112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109176" y="4127516"/>
            <a:ext cx="461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AC16C-7A19-41B7-B9DC-D260CCB5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8770"/>
            <a:ext cx="7724087" cy="1762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6095-C693-42D8-8EC1-AD2919EF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32007"/>
            <a:ext cx="5996341" cy="4025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81313-904B-4D3E-84DB-DF16AA83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F28D6B-AFE3-4807-961C-05C74A540DA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294A9-6D73-4ED7-A9CF-101A4080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26382" cy="1586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70F28-085A-4895-88BD-A467755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874"/>
            <a:ext cx="4694764" cy="442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79D8C-3DEC-46A0-919B-F3DD1BFC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CF5A6E-B97F-4333-99E0-7E60EDCB03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FE50D-F122-4AA0-A737-26ADA3C5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56292C-1344-49BB-97A1-235380EE50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2C104DF-FC04-4EEC-9EFD-C6C2AB4E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4214A-E1CF-4417-8AE8-E0AD35C59D9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36E39-1679-4348-9762-C6DEA0B0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8579"/>
            <a:ext cx="9236027" cy="518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CB3FB-9392-417E-8F3A-5E8DE555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BE793D-3FB9-4CF9-BFAC-E9CDF2A77A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7DA7F-9A37-44A0-867A-A7F3D40C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9" y="0"/>
            <a:ext cx="1113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8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11CB0-C88F-4343-9185-9E51534D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FF8CDD-74B3-4EEF-83C1-2A79409D23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7E351-8F0F-46F8-9BB7-C6DEDF79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790537"/>
            <a:ext cx="5212039" cy="1367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67109-FE7A-46C7-96E5-22AAB2BF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2" y="2209903"/>
            <a:ext cx="5166278" cy="4638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A8168-0CC9-40C1-BE87-81C31A13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58862C-C9FA-4400-B0DD-9881DEF7D42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EE8B4-4C68-4657-BE45-D00C912C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500"/>
            <a:ext cx="8684491" cy="2251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39782-215D-4A0A-9420-99247EE3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E844FE-464A-4951-83B4-58030CE942D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2C3C3-D133-4C5A-BC8A-5A4214ED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72670" cy="2595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B0EE8-9BCD-4DC0-B9B4-7866F4FB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0" y="3435211"/>
            <a:ext cx="7148419" cy="3422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8C140-B021-413F-AB30-0C4B530C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5179D-3DEE-4495-8C41-A768EBAF2F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19AD8A-E482-4B0E-AC14-96C89FBB7D94}"/>
              </a:ext>
            </a:extLst>
          </p:cNvPr>
          <p:cNvSpPr/>
          <p:nvPr/>
        </p:nvSpPr>
        <p:spPr>
          <a:xfrm>
            <a:off x="9539920" y="7127808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4F604-5AC2-4EEC-A2EE-584FB99D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FB6007-3174-4E79-8669-1C1B47212C3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6058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 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8120-3B95-499C-A0DB-04995E70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30274"/>
            <a:ext cx="5967232" cy="1618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298DE-1237-4D5A-95A4-4F782003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3127"/>
            <a:ext cx="5967232" cy="1617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698E-D467-411A-8B03-1D7D3F56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1983"/>
            <a:ext cx="5987473" cy="1368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40403-370B-45EA-B468-41D1727B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8CF7E1-3315-4107-B8DC-CBE4F295415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B0697-A6AA-43D6-8341-B6E577E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8039"/>
            <a:ext cx="9654309" cy="336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46484-2BBE-4B97-A787-BC1FA546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00C804-6340-4CFF-8BF0-01692B1AA2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07621-805F-41E0-AD7A-698D3F5C9BB7}"/>
              </a:ext>
            </a:extLst>
          </p:cNvPr>
          <p:cNvSpPr txBox="1"/>
          <p:nvPr/>
        </p:nvSpPr>
        <p:spPr>
          <a:xfrm>
            <a:off x="838200" y="960581"/>
            <a:ext cx="8638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 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</a:t>
            </a:r>
            <a:r>
              <a:rPr lang="fr-BE" dirty="0" err="1"/>
              <a:t>purchases</a:t>
            </a:r>
            <a:r>
              <a:rPr lang="fr-BE" dirty="0"/>
              <a:t>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EC10D-0DD8-4F7C-9247-E3D18D04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2D458-F8D3-4E07-B26C-1638D7E65AD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A7004-D931-4D7A-A2F9-3B8EB7E8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6048"/>
            <a:ext cx="8734425" cy="360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8C442-69B1-471D-AE9B-0E0656A2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D01469-E773-4230-AA71-385E36AA2B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BECBE-DA89-4E44-B4E1-2DB015C1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3943"/>
            <a:ext cx="8250382" cy="5765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BC353-B10A-4B12-AAD1-083F4302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FE379-0A6F-4F86-B2CB-5B052F3A49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2441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2FF83-0009-4434-9C67-DB0E3886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38975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5AE1C-1B24-487A-BAC8-8B57334E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8846"/>
            <a:ext cx="6141728" cy="471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6AA76-6668-43F6-92CE-F822DEC3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058B6C-3119-4BBC-99CA-C1136EDA9B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52422-FB52-49C9-9818-5B6F0741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385752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414FD-08C1-4D3B-96CC-A9F508C3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280505-EF00-4B36-AAE1-A04669BE02C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96978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696CE-508C-47DB-AA5E-F69633E4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593634-C05F-437B-B019-0CC9677B99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E6A84-882D-4A9E-AC8B-B236F781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0C06D2-0754-4B5E-8F8E-3513B73642A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</a:t>
            </a:r>
            <a:r>
              <a:rPr lang="fr-BE" dirty="0" err="1"/>
              <a:t>inexisting</a:t>
            </a:r>
            <a:r>
              <a:rPr lang="fr-BE" dirty="0"/>
              <a:t> state « Draft »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BF416-B5C0-463A-A85D-3A8872AD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4FCED3-EC16-4317-8F3E-6FFDD29663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0D489-7F60-459D-A7FE-A4177DD5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825501"/>
            <a:ext cx="8521700" cy="548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F3F8E-B890-40E2-8605-F6B0BB6B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7C5107-CC22-4E54-8FF5-DB3BE651E88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F67B9-EA3B-4814-9E01-06374FB5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E27920-C538-49C3-BA9A-811DEF6B110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21ED6-2425-4B06-AAC8-C28D9427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38859"/>
            <a:ext cx="8666018" cy="5307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7EF1-B537-4940-971A-26733BB3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7F3979-D186-4413-B382-95205DC886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6E051-C070-4F63-AE7C-EEA40418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855338"/>
            <a:ext cx="7047345" cy="59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DC077-4799-4700-87B4-B9206116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1DBE93-830C-493F-86BA-09E0CDC52A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BE71B-DE35-40C2-920D-E5EE30D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14" y="0"/>
            <a:ext cx="1117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1B641-F7D3-4FCF-8D52-5E6C9A68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433292" cy="147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9AE72-7619-4E64-9022-700E38C8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11156"/>
            <a:ext cx="5124786" cy="4446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48D82-93CF-4707-9E89-21FE58CE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EB06AF-7B09-486E-A950-68182F8B9E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E4F33-EBF1-44E4-96C8-6D7FEB18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7747145" cy="1884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A618C-33B9-47EA-84D1-560FDD33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2882901"/>
            <a:ext cx="9064336" cy="164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76311-1419-441F-A209-ECDFF6BC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50" y="4655230"/>
            <a:ext cx="8937324" cy="1645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5461F-9B8D-4982-81C5-E26ED7A68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27EA9E-2700-4426-8528-A92C9A3AC7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04B2-EF78-4531-8538-A4C9AC92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1875"/>
            <a:ext cx="9441875" cy="59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1BABB-2ADF-4832-B85F-0DF73DC2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851"/>
            <a:ext cx="4953752" cy="2934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D34329-1E63-4E7E-8DAF-9071AAF4F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52" y="1559969"/>
            <a:ext cx="4338322" cy="4143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1D9EB-D5C4-43A1-A522-9EB2D51D9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6CC26-C9D3-42DC-966B-DE2DC72B94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B301F-1890-4C73-9213-5C9CD9FD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128000" cy="5832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6224-5BFE-49A1-BE21-180B1D53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0E392-2C8E-45E9-8F21-A4A0669D2C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ADDE4-A5B3-47B6-812D-E2D66548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0299"/>
            <a:ext cx="9033387" cy="3966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CB558-24D9-49CA-96B4-D306F447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28F389-0809-4235-A996-8AA9996A676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10F9-A141-4200-AA61-F386EACD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3271"/>
            <a:ext cx="8991219" cy="5476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460BC-BFFD-4026-B0BC-D90D083D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E2F46D-9423-4F8E-8D4A-EFBD7195DC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9F4D0-C69E-4824-B788-48401F37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" y="0"/>
            <a:ext cx="11063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16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14440-45DC-4772-97A8-438AE6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0569"/>
            <a:ext cx="7631545" cy="1732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C3936-63BE-4C28-84A5-7DB4C1DA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6391"/>
            <a:ext cx="8715375" cy="1876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C2328-5519-4C41-AFB7-A070767D0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4287"/>
            <a:ext cx="87439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565442-D339-4A5C-BFED-2368E71D0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BDAC7C-98ED-479A-8BE0-CA1D6450D06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14164" cy="295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97EF3-4D05-494A-ABD4-F3558181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AB099-8160-4463-9D1B-1CEB7BFE52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35235</TotalTime>
  <Words>2160</Words>
  <Application>Microsoft Office PowerPoint</Application>
  <PresentationFormat>Widescreen</PresentationFormat>
  <Paragraphs>461</Paragraphs>
  <Slides>187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191" baseType="lpstr">
      <vt:lpstr>Arial</vt:lpstr>
      <vt:lpstr>Calibri</vt:lpstr>
      <vt:lpstr>Calibri Light</vt:lpstr>
      <vt:lpstr>Office Theme</vt:lpstr>
      <vt:lpstr>- Getting started - Sale</vt:lpstr>
      <vt:lpstr>Table of Contents</vt:lpstr>
      <vt:lpstr>TOC </vt:lpstr>
      <vt:lpstr>Chart of Accounts (Recap)</vt:lpstr>
      <vt:lpstr>Chart of Account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PowerPoint Presentation</vt:lpstr>
      <vt:lpstr>Impact analysis - list of functions</vt:lpstr>
      <vt:lpstr>Impact analysis - list of functions</vt:lpstr>
      <vt:lpstr>Impact analysis - list of functions</vt:lpstr>
      <vt:lpstr>Impact analysis - list of functions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PowerPoint Presentation</vt:lpstr>
      <vt:lpstr>1 - Parties associated to Sales</vt:lpstr>
      <vt:lpstr>2 - Sales | Sales (SUP01)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PowerPoint Presentation</vt:lpstr>
      <vt:lpstr>1 - Parties associated to Sales</vt:lpstr>
      <vt:lpstr>2 - Sales | Sales (CUS01)</vt:lpstr>
      <vt:lpstr>Sale From State « Quotation » to State « Confirmed » or From State « Quotation » to State « Processing  »</vt:lpstr>
      <vt:lpstr>Sale From State « Quotation » to State «Processing »</vt:lpstr>
      <vt:lpstr>Sale From State « Quotation » to State «Processing » Action</vt:lpstr>
      <vt:lpstr>State transitions</vt:lpstr>
      <vt:lpstr>Sale</vt:lpstr>
      <vt:lpstr>Sale</vt:lpstr>
      <vt:lpstr>Sale From State « Quotation » to State «Processing » Impact</vt:lpstr>
      <vt:lpstr>PowerPoint Presentation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4 - Stock Locations</vt:lpstr>
      <vt:lpstr>4 - Stock Locations : Storage Zone - Output Zone - Customer </vt:lpstr>
      <vt:lpstr>5 - Stock Moves</vt:lpstr>
      <vt:lpstr>5 - Stock Moves</vt:lpstr>
      <vt:lpstr>5 - Stock Moves</vt:lpstr>
      <vt:lpstr>6 - Invoices | Invoices (CUS01)</vt:lpstr>
      <vt:lpstr>6 - Invoices | Invoices (CUS01)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PowerPoint Presentation</vt:lpstr>
      <vt:lpstr>2 - Sales | Sales (CUS01)</vt:lpstr>
      <vt:lpstr>3 - Customer Shipments | Customer Shipments (CUS01)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PowerPoint Presentation</vt:lpstr>
      <vt:lpstr>3 - Customer Shipments | Customer Shipments (CUS01)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PowerPoint Presentation</vt:lpstr>
      <vt:lpstr>3 - Customer Shipments | Customer Shipments (CUS01)</vt:lpstr>
      <vt:lpstr>3 - Customer Shipments | Customer Shipments (CUS01)</vt:lpstr>
      <vt:lpstr>4 - Stock Locations : Storage Zone - Output Zone - Customer</vt:lpstr>
      <vt:lpstr>4 - Stock Locations : Storage Zone - Output Zone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PowerPoint Presentation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: Storage Zone - Output Zone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PowerPoint Presentation</vt:lpstr>
      <vt:lpstr>1 - Parties associated to Sales</vt:lpstr>
      <vt:lpstr>2 - Sales | Sales (CUS01)</vt:lpstr>
      <vt:lpstr>6 - Invoices | Invoices (CUS01) (1/2)</vt:lpstr>
      <vt:lpstr>6 - Invoices | Invoices (CUS01) (2/2)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PowerPoint Presentation</vt:lpstr>
      <vt:lpstr>1 - Parties associated to Sales</vt:lpstr>
      <vt:lpstr>2 - Sales | Sales (CUS01)</vt:lpstr>
      <vt:lpstr>6 - Customer Invoices (1/2)</vt:lpstr>
      <vt:lpstr>6 - Customer Invoices (2/2)</vt:lpstr>
      <vt:lpstr>8 - Lines to Pay</vt:lpstr>
      <vt:lpstr>9 - Payments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PowerPoint Presentation</vt:lpstr>
      <vt:lpstr>1 - Parties associated to Sales</vt:lpstr>
      <vt:lpstr>1 - Parties associated to Sales</vt:lpstr>
      <vt:lpstr>2 - Sales | Sales (CUS01)</vt:lpstr>
      <vt:lpstr>6 - Customer Invoices (1/2)</vt:lpstr>
      <vt:lpstr>6 - Customer Invoices (2/2)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1528</cp:revision>
  <cp:lastPrinted>2021-03-19T09:02:33Z</cp:lastPrinted>
  <dcterms:created xsi:type="dcterms:W3CDTF">2021-02-17T17:09:00Z</dcterms:created>
  <dcterms:modified xsi:type="dcterms:W3CDTF">2021-05-20T13:20:48Z</dcterms:modified>
</cp:coreProperties>
</file>